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6" r:id="rId2"/>
    <p:sldId id="264" r:id="rId3"/>
    <p:sldId id="265" r:id="rId4"/>
    <p:sldId id="266" r:id="rId5"/>
    <p:sldId id="267" r:id="rId6"/>
    <p:sldId id="270" r:id="rId7"/>
    <p:sldId id="269" r:id="rId8"/>
    <p:sldId id="273" r:id="rId9"/>
    <p:sldId id="271" r:id="rId10"/>
    <p:sldId id="272" r:id="rId11"/>
    <p:sldId id="268" r:id="rId1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0065"/>
    <a:srgbClr val="11AF9C"/>
    <a:srgbClr val="FFFFFF"/>
    <a:srgbClr val="D60057"/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80" y="942"/>
      </p:cViewPr>
      <p:guideLst>
        <p:guide orient="horz" pos="2160"/>
        <p:guide pos="3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7EABD-F407-41E6-808C-A7D42FCE2E84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5083C-B2C0-434B-88F3-A3F482C9F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04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5083C-B2C0-434B-88F3-A3F482C9F7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31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5083C-B2C0-434B-88F3-A3F482C9F7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03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798F9-AD2C-46A8-A52F-44D39F5680CC}" type="datetime1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AD15-AB65-46B4-9244-B2DA0EFD0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48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CAF0-D7D2-4171-8BED-A93F1D9D4C42}" type="datetime1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AD15-AB65-46B4-9244-B2DA0EFD0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9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4BF5-4487-410F-83EF-F1EBD4C65E3B}" type="datetime1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AD15-AB65-46B4-9244-B2DA0EFD0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5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E272-3A43-4870-8432-E897A25F614B}" type="datetime1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AD15-AB65-46B4-9244-B2DA0EFD0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5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72C8-EFFE-41A2-AFB1-BE43F4003FFD}" type="datetime1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AD15-AB65-46B4-9244-B2DA0EFD0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25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4AE17-B6FA-45C6-9D14-9648594BB706}" type="datetime1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AD15-AB65-46B4-9244-B2DA0EFD0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9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1481D-DCAD-4A39-8D84-54828C511CB2}" type="datetime1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AD15-AB65-46B4-9244-B2DA0EFD0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83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8806-B95E-4FDE-9AD2-2CDF2302B031}" type="datetime1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AD15-AB65-46B4-9244-B2DA0EFD0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1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225E-A78C-453E-B4A6-799693F29BD7}" type="datetime1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AD15-AB65-46B4-9244-B2DA0EFD0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22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DC465-CFE3-4F8F-8A99-3D78523302CA}" type="datetime1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AD15-AB65-46B4-9244-B2DA0EFD0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5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931C-7A45-4E5A-A852-5CC76A94DD24}" type="datetime1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AD15-AB65-46B4-9244-B2DA0EFD0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20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69A61-3B4A-41F6-88BC-117DE3837E47}" type="datetime1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DAD15-AB65-46B4-9244-B2DA0EFD0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0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37912" y="95432"/>
            <a:ext cx="9430174" cy="8463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100" dirty="0" smtClean="0">
                <a:solidFill>
                  <a:srgbClr val="002060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International Conference on</a:t>
            </a:r>
          </a:p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Advancements </a:t>
            </a:r>
            <a:r>
              <a:rPr lang="en-US" sz="2800" dirty="0" smtClean="0">
                <a:solidFill>
                  <a:srgbClr val="002060"/>
                </a:solidFill>
                <a:latin typeface="Arial Rounded MT Bold" panose="020F0704030504030204" pitchFamily="34" charset="0"/>
                <a:cs typeface="Aharoni" panose="02010803020104030203" pitchFamily="2" charset="-79"/>
              </a:rPr>
              <a:t>in Materials Science and Technology</a:t>
            </a:r>
            <a:endParaRPr lang="en-US" sz="2800" dirty="0">
              <a:solidFill>
                <a:srgbClr val="002060"/>
              </a:solidFill>
              <a:latin typeface="Arial Rounded MT Bold" panose="020F0704030504030204" pitchFamily="34" charset="0"/>
              <a:cs typeface="Aharoni" panose="02010803020104030203" pitchFamily="2" charset="-79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562" y="1017826"/>
            <a:ext cx="1051560" cy="10515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107441" y="1947033"/>
            <a:ext cx="3643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Berlin Sans FB" panose="020E0602020502020306" pitchFamily="34" charset="0"/>
                <a:cs typeface="Aharoni" panose="02010803020104030203" pitchFamily="2" charset="-79"/>
              </a:rPr>
              <a:t>23</a:t>
            </a:r>
            <a:r>
              <a:rPr lang="en-US" sz="2400" baseline="30000" dirty="0" smtClean="0">
                <a:solidFill>
                  <a:srgbClr val="00B050"/>
                </a:solidFill>
                <a:latin typeface="Berlin Sans FB" panose="020E0602020502020306" pitchFamily="34" charset="0"/>
                <a:cs typeface="Aharoni" panose="02010803020104030203" pitchFamily="2" charset="-79"/>
              </a:rPr>
              <a:t>rd</a:t>
            </a:r>
            <a:r>
              <a:rPr lang="en-US" sz="2400" dirty="0" smtClean="0">
                <a:solidFill>
                  <a:srgbClr val="00B050"/>
                </a:solidFill>
                <a:latin typeface="Berlin Sans FB" panose="020E0602020502020306" pitchFamily="34" charset="0"/>
                <a:cs typeface="Aharoni" panose="02010803020104030203" pitchFamily="2" charset="-79"/>
              </a:rPr>
              <a:t> – 25</a:t>
            </a:r>
            <a:r>
              <a:rPr lang="en-US" sz="2400" baseline="30000" dirty="0" smtClean="0">
                <a:solidFill>
                  <a:srgbClr val="00B050"/>
                </a:solidFill>
                <a:latin typeface="Berlin Sans FB" panose="020E0602020502020306" pitchFamily="34" charset="0"/>
                <a:cs typeface="Aharoni" panose="02010803020104030203" pitchFamily="2" charset="-79"/>
              </a:rPr>
              <a:t>th</a:t>
            </a:r>
            <a:r>
              <a:rPr lang="en-US" sz="2400" dirty="0" smtClean="0">
                <a:solidFill>
                  <a:srgbClr val="00B050"/>
                </a:solidFill>
                <a:latin typeface="Berlin Sans FB" panose="020E0602020502020306" pitchFamily="34" charset="0"/>
                <a:cs typeface="Aharoni" panose="02010803020104030203" pitchFamily="2" charset="-79"/>
              </a:rPr>
              <a:t> November 2020</a:t>
            </a:r>
            <a:endParaRPr lang="en-US" sz="2400" dirty="0">
              <a:solidFill>
                <a:srgbClr val="00B050"/>
              </a:solidFill>
              <a:latin typeface="Berlin Sans FB" panose="020E0602020502020306" pitchFamily="34" charset="0"/>
              <a:cs typeface="Aharoni" panose="02010803020104030203" pitchFamily="2" charset="-79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7912" y="2419611"/>
            <a:ext cx="9430174" cy="914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386340" y="2674973"/>
            <a:ext cx="2281746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Oral ID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2228" y="3066121"/>
            <a:ext cx="804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Paper Title Goes Here .......... </a:t>
            </a:r>
            <a:r>
              <a:rPr lang="en-US" sz="2400" dirty="0" smtClean="0">
                <a:solidFill>
                  <a:srgbClr val="0000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Paper Title Goes Here .......... Paper Title Goes Here ..........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39430" y="3889880"/>
            <a:ext cx="29690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List of Authors…</a:t>
            </a:r>
            <a:r>
              <a:rPr lang="en-US" sz="14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List of Authors….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55648" y="4482718"/>
            <a:ext cx="5007428" cy="2077734"/>
          </a:xfrm>
          <a:prstGeom prst="rect">
            <a:avLst/>
          </a:prstGeom>
          <a:noFill/>
          <a:ln>
            <a:solidFill>
              <a:srgbClr val="D600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150485" y="4526255"/>
            <a:ext cx="1617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Presented By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4891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97302"/>
            <a:ext cx="9144000" cy="45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137" y="98210"/>
            <a:ext cx="914400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402" y="460192"/>
            <a:ext cx="793095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REFERENCES AND ACKNOWLEDGEMENTS</a:t>
            </a:r>
            <a:endParaRPr lang="en-US" sz="3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522712" y="6356352"/>
            <a:ext cx="2228850" cy="365125"/>
          </a:xfrm>
        </p:spPr>
        <p:txBody>
          <a:bodyPr/>
          <a:lstStyle/>
          <a:p>
            <a:fld id="{DD2DAD15-AB65-46B4-9244-B2DA0EFD0B34}" type="slidenum">
              <a:rPr lang="en-US" sz="360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pPr/>
              <a:t>10</a:t>
            </a:fld>
            <a:endParaRPr lang="en-US" sz="3600" dirty="0">
              <a:solidFill>
                <a:schemeClr val="accent2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88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97302"/>
            <a:ext cx="9144000" cy="45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137" y="98210"/>
            <a:ext cx="914400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402" y="460192"/>
            <a:ext cx="119564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Q &amp; A</a:t>
            </a:r>
            <a:endParaRPr lang="en-US" sz="3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56611" y="2783545"/>
            <a:ext cx="27165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Thank You</a:t>
            </a:r>
            <a:endParaRPr lang="en-US" sz="48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40728" y="4608380"/>
            <a:ext cx="21483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E-mail ID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Contact Number</a:t>
            </a:r>
            <a:endParaRPr lang="en-US" sz="24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522712" y="6327323"/>
            <a:ext cx="2228850" cy="365125"/>
          </a:xfrm>
        </p:spPr>
        <p:txBody>
          <a:bodyPr/>
          <a:lstStyle/>
          <a:p>
            <a:fld id="{DD2DAD15-AB65-46B4-9244-B2DA0EFD0B34}" type="slidenum">
              <a:rPr lang="en-US" sz="360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pPr/>
              <a:t>11</a:t>
            </a:fld>
            <a:endParaRPr lang="en-US" sz="3600" dirty="0">
              <a:solidFill>
                <a:schemeClr val="accent2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728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97302"/>
            <a:ext cx="9144000" cy="45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137" y="98210"/>
            <a:ext cx="914400" cy="914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9402" y="460192"/>
            <a:ext cx="2209259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CONTENTS</a:t>
            </a:r>
            <a:endParaRPr lang="en-US" sz="3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22712" y="6341838"/>
            <a:ext cx="2228850" cy="365125"/>
          </a:xfrm>
        </p:spPr>
        <p:txBody>
          <a:bodyPr/>
          <a:lstStyle/>
          <a:p>
            <a:fld id="{DD2DAD15-AB65-46B4-9244-B2DA0EFD0B34}" type="slidenum">
              <a:rPr lang="en-US" sz="3600" smtClean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</a:t>
            </a:fld>
            <a:endParaRPr lang="en-US" sz="3600" dirty="0">
              <a:solidFill>
                <a:schemeClr val="accent2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7943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97302"/>
            <a:ext cx="9144000" cy="45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137" y="98210"/>
            <a:ext cx="914400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402" y="460192"/>
            <a:ext cx="300915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INTRODUCTION</a:t>
            </a:r>
            <a:endParaRPr lang="en-US" sz="3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522712" y="6341838"/>
            <a:ext cx="2228850" cy="365125"/>
          </a:xfrm>
        </p:spPr>
        <p:txBody>
          <a:bodyPr/>
          <a:lstStyle/>
          <a:p>
            <a:fld id="{DD2DAD15-AB65-46B4-9244-B2DA0EFD0B34}" type="slidenum">
              <a:rPr lang="en-US" sz="360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fld>
            <a:endParaRPr lang="en-US" sz="3600" dirty="0">
              <a:solidFill>
                <a:schemeClr val="accent2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0985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97302"/>
            <a:ext cx="9144000" cy="45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137" y="98210"/>
            <a:ext cx="914400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402" y="460192"/>
            <a:ext cx="513454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MATERIALS AND METHODS</a:t>
            </a:r>
            <a:endParaRPr lang="en-US" sz="3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522712" y="6298294"/>
            <a:ext cx="2228850" cy="365125"/>
          </a:xfrm>
        </p:spPr>
        <p:txBody>
          <a:bodyPr/>
          <a:lstStyle/>
          <a:p>
            <a:fld id="{DD2DAD15-AB65-46B4-9244-B2DA0EFD0B34}" type="slidenum">
              <a:rPr lang="en-US" sz="360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pPr/>
              <a:t>4</a:t>
            </a:fld>
            <a:endParaRPr lang="en-US" sz="3600" dirty="0">
              <a:solidFill>
                <a:schemeClr val="accent2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2663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97302"/>
            <a:ext cx="9144000" cy="45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137" y="98210"/>
            <a:ext cx="914400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402" y="460192"/>
            <a:ext cx="540224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RESULTS AND DISCUSSIONS</a:t>
            </a:r>
            <a:endParaRPr lang="en-US" sz="3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522712" y="6327323"/>
            <a:ext cx="2228850" cy="365125"/>
          </a:xfrm>
        </p:spPr>
        <p:txBody>
          <a:bodyPr/>
          <a:lstStyle/>
          <a:p>
            <a:fld id="{DD2DAD15-AB65-46B4-9244-B2DA0EFD0B34}" type="slidenum">
              <a:rPr lang="en-US" sz="360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pPr/>
              <a:t>5</a:t>
            </a:fld>
            <a:endParaRPr lang="en-US" sz="3600" dirty="0">
              <a:solidFill>
                <a:schemeClr val="accent2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563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97302"/>
            <a:ext cx="9144000" cy="45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137" y="98210"/>
            <a:ext cx="914400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402" y="460192"/>
            <a:ext cx="34772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R &amp; D Continued…</a:t>
            </a:r>
            <a:endParaRPr lang="en-US" sz="3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522712" y="6327323"/>
            <a:ext cx="2228850" cy="365125"/>
          </a:xfrm>
        </p:spPr>
        <p:txBody>
          <a:bodyPr/>
          <a:lstStyle/>
          <a:p>
            <a:fld id="{DD2DAD15-AB65-46B4-9244-B2DA0EFD0B34}" type="slidenum">
              <a:rPr lang="en-US" sz="360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pPr/>
              <a:t>6</a:t>
            </a:fld>
            <a:endParaRPr lang="en-US" sz="3600" dirty="0">
              <a:solidFill>
                <a:schemeClr val="accent2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4328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97302"/>
            <a:ext cx="9144000" cy="45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137" y="98210"/>
            <a:ext cx="914400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402" y="460192"/>
            <a:ext cx="34772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R &amp; D Continued…</a:t>
            </a:r>
            <a:endParaRPr lang="en-US" sz="3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522712" y="6327324"/>
            <a:ext cx="2228850" cy="365125"/>
          </a:xfrm>
        </p:spPr>
        <p:txBody>
          <a:bodyPr/>
          <a:lstStyle/>
          <a:p>
            <a:fld id="{DD2DAD15-AB65-46B4-9244-B2DA0EFD0B34}" type="slidenum">
              <a:rPr lang="en-US" sz="360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pPr/>
              <a:t>7</a:t>
            </a:fld>
            <a:endParaRPr lang="en-US" sz="3600" dirty="0">
              <a:solidFill>
                <a:schemeClr val="accent2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6845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97302"/>
            <a:ext cx="9144000" cy="45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137" y="98210"/>
            <a:ext cx="914400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402" y="460192"/>
            <a:ext cx="347723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R &amp; D Continued…</a:t>
            </a:r>
            <a:endParaRPr lang="en-US" sz="3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522712" y="6356352"/>
            <a:ext cx="2228850" cy="365125"/>
          </a:xfrm>
        </p:spPr>
        <p:txBody>
          <a:bodyPr/>
          <a:lstStyle/>
          <a:p>
            <a:fld id="{DD2DAD15-AB65-46B4-9244-B2DA0EFD0B34}" type="slidenum">
              <a:rPr lang="en-US" sz="360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pPr/>
              <a:t>8</a:t>
            </a:fld>
            <a:endParaRPr lang="en-US" sz="3600" dirty="0">
              <a:solidFill>
                <a:schemeClr val="accent2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831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97302"/>
            <a:ext cx="9144000" cy="4572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7137" y="98210"/>
            <a:ext cx="914400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402" y="460192"/>
            <a:ext cx="577818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SUMMARY AND CONCLUSIONS</a:t>
            </a:r>
            <a:endParaRPr lang="en-US" sz="35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522712" y="6341837"/>
            <a:ext cx="2228850" cy="365125"/>
          </a:xfrm>
        </p:spPr>
        <p:txBody>
          <a:bodyPr/>
          <a:lstStyle/>
          <a:p>
            <a:fld id="{DD2DAD15-AB65-46B4-9244-B2DA0EFD0B34}" type="slidenum">
              <a:rPr lang="en-US" sz="360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pPr/>
              <a:t>9</a:t>
            </a:fld>
            <a:endParaRPr lang="en-US" sz="3600" dirty="0">
              <a:solidFill>
                <a:schemeClr val="accent2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7511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89</Words>
  <Application>Microsoft Office PowerPoint</Application>
  <PresentationFormat>A4 Paper (210x297 mm)</PresentationFormat>
  <Paragraphs>32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Aharoni</vt:lpstr>
      <vt:lpstr>Arial</vt:lpstr>
      <vt:lpstr>Arial Narrow</vt:lpstr>
      <vt:lpstr>Arial Rounded MT Bold</vt:lpstr>
      <vt:lpstr>Berlin Sans FB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</cp:revision>
  <dcterms:created xsi:type="dcterms:W3CDTF">2020-11-04T06:28:07Z</dcterms:created>
  <dcterms:modified xsi:type="dcterms:W3CDTF">2020-11-04T07:33:50Z</dcterms:modified>
</cp:coreProperties>
</file>